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14" r:id="rId2"/>
  </p:sldMasterIdLst>
  <p:sldIdLst>
    <p:sldId id="258" r:id="rId3"/>
    <p:sldId id="263" r:id="rId4"/>
    <p:sldId id="260" r:id="rId5"/>
    <p:sldId id="264" r:id="rId6"/>
    <p:sldId id="256" r:id="rId7"/>
    <p:sldId id="257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EF6972-CE40-4750-880E-B2D65AFE7DC9}" v="334" dt="2023-03-28T23:33:38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2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6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37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32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65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48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52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69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4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99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6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3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4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4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1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5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8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3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3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0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EDB6500-F065-0739-A76F-A9D2462A0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8256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spc="700" dirty="0" err="1"/>
              <a:t>Analistas</a:t>
            </a:r>
            <a:r>
              <a:rPr lang="en-US" sz="4800" spc="700" dirty="0"/>
              <a:t> do </a:t>
            </a:r>
            <a:r>
              <a:rPr lang="en-US" sz="4800" spc="700" dirty="0" err="1"/>
              <a:t>Futuro</a:t>
            </a:r>
            <a:endParaRPr lang="en-US" sz="4800" spc="7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85701" y="4845320"/>
            <a:ext cx="4547026" cy="12070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" indent="-285750" algn="l">
              <a:buChar char="•"/>
            </a:pPr>
            <a:r>
              <a:rPr lang="en-US" sz="1800" dirty="0">
                <a:latin typeface="+mj-lt"/>
              </a:rPr>
              <a:t>Thiago Oliveira</a:t>
            </a:r>
            <a:endParaRPr lang="en-US" sz="1800" dirty="0">
              <a:latin typeface="Avenir Next LT Pro Light"/>
            </a:endParaRPr>
          </a:p>
          <a:p>
            <a:pPr marL="57150" indent="-285750" algn="l">
              <a:buChar char="•"/>
            </a:pPr>
            <a:r>
              <a:rPr lang="en-US" sz="1800" dirty="0">
                <a:latin typeface="+mj-lt"/>
              </a:rPr>
              <a:t>Danilo Santos</a:t>
            </a:r>
            <a:endParaRPr lang="en-US" sz="1800" dirty="0">
              <a:latin typeface="+mj-lt"/>
              <a:cs typeface="Calibri Light"/>
            </a:endParaRPr>
          </a:p>
          <a:p>
            <a:pPr marL="57150" indent="-285750" algn="l">
              <a:buChar char="•"/>
            </a:pPr>
            <a:r>
              <a:rPr lang="en-US" sz="1800" dirty="0">
                <a:latin typeface="+mj-lt"/>
              </a:rPr>
              <a:t>Pedro </a:t>
            </a:r>
            <a:r>
              <a:rPr lang="en-US" sz="1800" dirty="0" err="1">
                <a:latin typeface="+mj-lt"/>
              </a:rPr>
              <a:t>Nicácio</a:t>
            </a:r>
            <a:endParaRPr lang="en-US" sz="1800" dirty="0">
              <a:latin typeface="+mj-lt"/>
            </a:endParaRPr>
          </a:p>
          <a:p>
            <a:pPr marL="57150" indent="-285750" algn="l">
              <a:buChar char="•"/>
            </a:pPr>
            <a:r>
              <a:rPr lang="en-US" sz="1800" dirty="0">
                <a:latin typeface="+mj-lt"/>
                <a:cs typeface="Calibri Light"/>
              </a:rPr>
              <a:t>Robson Azevedo</a:t>
            </a:r>
          </a:p>
        </p:txBody>
      </p:sp>
    </p:spTree>
    <p:extLst>
      <p:ext uri="{BB962C8B-B14F-4D97-AF65-F5344CB8AC3E}">
        <p14:creationId xmlns:p14="http://schemas.microsoft.com/office/powerpoint/2010/main" val="231881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3011211"/>
            <a:ext cx="3474943" cy="347494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0989" y="3529378"/>
            <a:ext cx="3267256" cy="2474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spc="7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Quem</a:t>
            </a:r>
            <a:r>
              <a:rPr lang="en-US" sz="4400" kern="1200" spc="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7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Somos</a:t>
            </a:r>
            <a:r>
              <a:rPr lang="en-US" sz="4400" kern="1200" spc="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7" name="Imagem 7" descr="Homem de óculos sorrindo posando para foto&#10;&#10;Descrição gerada automaticamente">
            <a:extLst>
              <a:ext uri="{FF2B5EF4-FFF2-40B4-BE49-F238E27FC236}">
                <a16:creationId xmlns:a16="http://schemas.microsoft.com/office/drawing/2014/main" id="{1D49078C-9076-8E84-4028-6DC6A9F35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" b="-6"/>
          <a:stretch/>
        </p:blipFill>
        <p:spPr>
          <a:xfrm>
            <a:off x="222667" y="735775"/>
            <a:ext cx="2040115" cy="2040115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</p:spPr>
      </p:pic>
      <p:pic>
        <p:nvPicPr>
          <p:cNvPr id="5" name="Imagem 5" descr="Homem com fone de ouvido&#10;&#10;Descrição gerada automaticamente">
            <a:extLst>
              <a:ext uri="{FF2B5EF4-FFF2-40B4-BE49-F238E27FC236}">
                <a16:creationId xmlns:a16="http://schemas.microsoft.com/office/drawing/2014/main" id="{83B35803-2075-92C1-4FF5-6C645AC55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2680101" y="164247"/>
            <a:ext cx="1705963" cy="1705963"/>
          </a:xfrm>
          <a:custGeom>
            <a:avLst/>
            <a:gdLst/>
            <a:ahLst/>
            <a:cxnLst/>
            <a:rect l="l" t="t" r="r" b="b"/>
            <a:pathLst>
              <a:path w="2228656" h="2228656">
                <a:moveTo>
                  <a:pt x="1114328" y="0"/>
                </a:moveTo>
                <a:cubicBezTo>
                  <a:pt x="1729754" y="0"/>
                  <a:pt x="2228656" y="498902"/>
                  <a:pt x="2228656" y="1114328"/>
                </a:cubicBezTo>
                <a:cubicBezTo>
                  <a:pt x="2228656" y="1729754"/>
                  <a:pt x="1729754" y="2228656"/>
                  <a:pt x="1114328" y="2228656"/>
                </a:cubicBezTo>
                <a:cubicBezTo>
                  <a:pt x="498902" y="2228656"/>
                  <a:pt x="0" y="1729754"/>
                  <a:pt x="0" y="1114328"/>
                </a:cubicBezTo>
                <a:cubicBezTo>
                  <a:pt x="0" y="498902"/>
                  <a:pt x="498902" y="0"/>
                  <a:pt x="1114328" y="0"/>
                </a:cubicBezTo>
                <a:close/>
              </a:path>
            </a:pathLst>
          </a:custGeom>
        </p:spPr>
      </p:pic>
      <p:grpSp>
        <p:nvGrpSpPr>
          <p:cNvPr id="28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6976" y="3037805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Imagem 6" descr="Homem com celular na mão&#10;&#10;Descrição gerada automaticamente">
            <a:extLst>
              <a:ext uri="{FF2B5EF4-FFF2-40B4-BE49-F238E27FC236}">
                <a16:creationId xmlns:a16="http://schemas.microsoft.com/office/drawing/2014/main" id="{67B901F2-09B1-FBA3-F0E2-771D5E084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4"/>
          <a:stretch/>
        </p:blipFill>
        <p:spPr>
          <a:xfrm>
            <a:off x="4055399" y="1723159"/>
            <a:ext cx="1897916" cy="1897916"/>
          </a:xfrm>
          <a:custGeom>
            <a:avLst/>
            <a:gdLst/>
            <a:ahLst/>
            <a:cxnLst/>
            <a:rect l="l" t="t" r="r" b="b"/>
            <a:pathLst>
              <a:path w="2479422" h="2479422">
                <a:moveTo>
                  <a:pt x="1239711" y="0"/>
                </a:moveTo>
                <a:cubicBezTo>
                  <a:pt x="1924384" y="0"/>
                  <a:pt x="2479422" y="555038"/>
                  <a:pt x="2479422" y="1239711"/>
                </a:cubicBezTo>
                <a:cubicBezTo>
                  <a:pt x="2479422" y="1924384"/>
                  <a:pt x="1924384" y="2479422"/>
                  <a:pt x="1239711" y="2479422"/>
                </a:cubicBezTo>
                <a:cubicBezTo>
                  <a:pt x="555038" y="2479422"/>
                  <a:pt x="0" y="1924384"/>
                  <a:pt x="0" y="1239711"/>
                </a:cubicBezTo>
                <a:cubicBezTo>
                  <a:pt x="0" y="555038"/>
                  <a:pt x="555038" y="0"/>
                  <a:pt x="1239711" y="0"/>
                </a:cubicBezTo>
                <a:close/>
              </a:path>
            </a:pathLst>
          </a:custGeom>
        </p:spPr>
      </p:pic>
      <p:grpSp>
        <p:nvGrpSpPr>
          <p:cNvPr id="32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08153" y="207461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7" name="Freeform: Shape 32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4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: Shape 36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: Shape 38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Imagem 8" descr="Pessoa posando para foto em frente a espelho&#10;&#10;Descrição gerada automaticamente">
            <a:extLst>
              <a:ext uri="{FF2B5EF4-FFF2-40B4-BE49-F238E27FC236}">
                <a16:creationId xmlns:a16="http://schemas.microsoft.com/office/drawing/2014/main" id="{EBFFBF48-0F7A-650A-5413-1BEFEFDFB4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7" b="243"/>
          <a:stretch/>
        </p:blipFill>
        <p:spPr>
          <a:xfrm>
            <a:off x="4735648" y="4170514"/>
            <a:ext cx="2013902" cy="2013902"/>
          </a:xfrm>
          <a:custGeom>
            <a:avLst/>
            <a:gdLst/>
            <a:ahLst/>
            <a:cxnLst/>
            <a:rect l="l" t="t" r="r" b="b"/>
            <a:pathLst>
              <a:path w="2013902" h="2013902">
                <a:moveTo>
                  <a:pt x="1006951" y="0"/>
                </a:moveTo>
                <a:cubicBezTo>
                  <a:pt x="1563075" y="0"/>
                  <a:pt x="2013902" y="450827"/>
                  <a:pt x="2013902" y="1006951"/>
                </a:cubicBezTo>
                <a:cubicBezTo>
                  <a:pt x="2013902" y="1563075"/>
                  <a:pt x="1563075" y="2013902"/>
                  <a:pt x="1006951" y="2013902"/>
                </a:cubicBezTo>
                <a:cubicBezTo>
                  <a:pt x="450827" y="2013902"/>
                  <a:pt x="0" y="1563075"/>
                  <a:pt x="0" y="1006951"/>
                </a:cubicBezTo>
                <a:cubicBezTo>
                  <a:pt x="0" y="450827"/>
                  <a:pt x="450827" y="0"/>
                  <a:pt x="1006951" y="0"/>
                </a:cubicBezTo>
                <a:close/>
              </a:path>
            </a:pathLst>
          </a:cu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270295" y="749623"/>
            <a:ext cx="4427091" cy="54347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Empresa</a:t>
            </a:r>
            <a:endParaRPr lang="en-US" dirty="0">
              <a:solidFill>
                <a:schemeClr val="bg1"/>
              </a:solidFill>
            </a:endParaRPr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Serviços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Disponíveis</a:t>
            </a:r>
            <a:endParaRPr lang="en-US" b="0" dirty="0">
              <a:solidFill>
                <a:schemeClr val="bg1"/>
              </a:solidFill>
            </a:endParaRPr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Colaboradores</a:t>
            </a:r>
            <a:endParaRPr lang="en-US" dirty="0">
              <a:solidFill>
                <a:schemeClr val="bg1"/>
              </a:solidFill>
            </a:endParaRPr>
          </a:p>
          <a:p>
            <a:pPr marL="57150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8E2077-5BBD-489B-A2B3-2DBA1B40241A}"/>
              </a:ext>
            </a:extLst>
          </p:cNvPr>
          <p:cNvSpPr txBox="1"/>
          <p:nvPr/>
        </p:nvSpPr>
        <p:spPr>
          <a:xfrm>
            <a:off x="442909" y="344223"/>
            <a:ext cx="157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Thiago Oliveira</a:t>
            </a:r>
          </a:p>
        </p:txBody>
      </p: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4BB46E70-B656-4093-A3E7-D859254BD25F}"/>
              </a:ext>
            </a:extLst>
          </p:cNvPr>
          <p:cNvSpPr txBox="1"/>
          <p:nvPr/>
        </p:nvSpPr>
        <p:spPr>
          <a:xfrm>
            <a:off x="4357662" y="397492"/>
            <a:ext cx="151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Danilo Santos 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AE29862E-D827-4234-B7DC-4ACAB9BD6358}"/>
              </a:ext>
            </a:extLst>
          </p:cNvPr>
          <p:cNvSpPr txBox="1"/>
          <p:nvPr/>
        </p:nvSpPr>
        <p:spPr>
          <a:xfrm>
            <a:off x="4357662" y="3621075"/>
            <a:ext cx="172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Robson Azevedo</a:t>
            </a: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53A9672A-467B-42EB-8CB2-96D781466618}"/>
              </a:ext>
            </a:extLst>
          </p:cNvPr>
          <p:cNvSpPr txBox="1"/>
          <p:nvPr/>
        </p:nvSpPr>
        <p:spPr>
          <a:xfrm>
            <a:off x="5221809" y="6179857"/>
            <a:ext cx="146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Pedro </a:t>
            </a:r>
            <a:r>
              <a:rPr lang="pt-BR" dirty="0" err="1">
                <a:solidFill>
                  <a:schemeClr val="bg1"/>
                </a:solidFill>
              </a:rPr>
              <a:t>Nicácio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6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0AA64B-3B0B-4544-5CC4-FEB953956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AutoShape 12" descr="Excel Logo png download - 512*512 - Free Transparent Microsoft Excel png  Download. - CleanPNG / KissPNG">
            <a:extLst>
              <a:ext uri="{FF2B5EF4-FFF2-40B4-BE49-F238E27FC236}">
                <a16:creationId xmlns:a16="http://schemas.microsoft.com/office/drawing/2014/main" id="{52503B6D-CF54-48A1-B10A-A512DC0457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1500" spc="7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Projeto</a:t>
            </a:r>
            <a:r>
              <a:rPr lang="en-US" sz="11500" spc="7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NBA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pt-BR" sz="2000" dirty="0"/>
              <a:t>Objetivos</a:t>
            </a:r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pt-BR" sz="2000" dirty="0"/>
              <a:t>Serviços Disponíveis</a:t>
            </a:r>
            <a:endParaRPr lang="pt-BR" sz="2000" b="0" dirty="0"/>
          </a:p>
          <a:p>
            <a:pPr marL="57150" indent="-228600" algn="l">
              <a:buFont typeface="Arial" panose="020B0604020202020204" pitchFamily="34" charset="0"/>
              <a:buChar char="•"/>
            </a:pPr>
            <a:r>
              <a:rPr lang="pt-BR" sz="2000" dirty="0"/>
              <a:t>Tecnologias Utilizadas </a:t>
            </a:r>
          </a:p>
          <a:p>
            <a:pPr marL="57150"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AutoShape 14" descr="Excel Logo png download - 512*512 - Free Transparent Microsoft Excel png  Download. - CleanPNG / KissPNG">
            <a:extLst>
              <a:ext uri="{FF2B5EF4-FFF2-40B4-BE49-F238E27FC236}">
                <a16:creationId xmlns:a16="http://schemas.microsoft.com/office/drawing/2014/main" id="{A8003912-A37D-4396-9A75-B8DA049C9B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22545F-ECC9-4CC2-92F7-1E63E95AA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222" y1="37500" x2="42667" y2="44423"/>
                        <a14:foregroundMark x1="42667" y1="44423" x2="36889" y2="58269"/>
                        <a14:foregroundMark x1="58000" y1="25000" x2="62222" y2="24423"/>
                        <a14:foregroundMark x1="62222" y1="24423" x2="67111" y2="24423"/>
                        <a14:foregroundMark x1="67111" y1="24423" x2="68778" y2="31346"/>
                        <a14:foregroundMark x1="68778" y1="31346" x2="69111" y2="55962"/>
                        <a14:foregroundMark x1="69111" y1="55962" x2="67556" y2="7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85" y="5686403"/>
            <a:ext cx="1452967" cy="8394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2407CE-CAC2-4FE3-AAF6-EAB1F986A3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2" y="5495268"/>
            <a:ext cx="1832645" cy="122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0AA64B-3B0B-4544-5CC4-FEB953956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9E728F6-983C-45E7-B44A-403DE8E73864}"/>
              </a:ext>
            </a:extLst>
          </p:cNvPr>
          <p:cNvSpPr/>
          <p:nvPr/>
        </p:nvSpPr>
        <p:spPr>
          <a:xfrm>
            <a:off x="1459684" y="1954635"/>
            <a:ext cx="7961153" cy="41441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AutoShape 12" descr="Excel Logo png download - 512*512 - Free Transparent Microsoft Excel png  Download. - CleanPNG / KissPNG">
            <a:extLst>
              <a:ext uri="{FF2B5EF4-FFF2-40B4-BE49-F238E27FC236}">
                <a16:creationId xmlns:a16="http://schemas.microsoft.com/office/drawing/2014/main" id="{52503B6D-CF54-48A1-B10A-A512DC0457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0858" y="-1850369"/>
            <a:ext cx="10261600" cy="35648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1500" spc="7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NBA </a:t>
            </a:r>
          </a:p>
        </p:txBody>
      </p:sp>
      <p:sp>
        <p:nvSpPr>
          <p:cNvPr id="10" name="AutoShape 14" descr="Excel Logo png download - 512*512 - Free Transparent Microsoft Excel png  Download. - CleanPNG / KissPNG">
            <a:extLst>
              <a:ext uri="{FF2B5EF4-FFF2-40B4-BE49-F238E27FC236}">
                <a16:creationId xmlns:a16="http://schemas.microsoft.com/office/drawing/2014/main" id="{A8003912-A37D-4396-9A75-B8DA049C9B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12586ED2-7505-4B34-BF49-9C6931065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9684" y="2078038"/>
            <a:ext cx="7930393" cy="1655762"/>
          </a:xfrm>
        </p:spPr>
        <p:txBody>
          <a:bodyPr>
            <a:no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NBA (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Basketball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Association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é uma liga profissional de basquete dos Estados Unidos e atualmente é considerada uma das principais ligas esportivas do mundo. Fundada em 1946, a NBA é composta por 30 equipes, divididas em duas conferências (Leste e Oeste) e seis divisões. A temporada regular começa em outubro e termina em abril, seguida pelos playoffs, que levam à grande final da NBA em junho. A NBA atrai jogadores de todo o mundo e é famosa por suas estrelas, como Michael Jordan,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LeBron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 e Kobe Bryant, além de ser um grande negócio que movimenta bilhões de dólares em receita a cada ano.</a:t>
            </a:r>
          </a:p>
        </p:txBody>
      </p:sp>
    </p:spTree>
    <p:extLst>
      <p:ext uri="{BB962C8B-B14F-4D97-AF65-F5344CB8AC3E}">
        <p14:creationId xmlns:p14="http://schemas.microsoft.com/office/powerpoint/2010/main" val="137466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pt-BR" sz="5400" dirty="0">
                <a:cs typeface="Calibri Light"/>
              </a:rPr>
              <a:t>Diagrama</a:t>
            </a:r>
            <a:endParaRPr lang="pt-BR" sz="5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E36BE0-F2B4-49E6-9903-938CB4E0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26" y="929867"/>
            <a:ext cx="7069409" cy="494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37514" y="-2617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pt-BR" sz="5400" dirty="0">
                <a:cs typeface="Calibri Light"/>
              </a:rPr>
              <a:t>Filtragens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11381B-9578-1D71-A24C-CE0948D84479}"/>
              </a:ext>
            </a:extLst>
          </p:cNvPr>
          <p:cNvSpPr txBox="1"/>
          <p:nvPr/>
        </p:nvSpPr>
        <p:spPr>
          <a:xfrm>
            <a:off x="738834" y="1025407"/>
            <a:ext cx="2445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EQUIPE MAIS ANTIGA:</a:t>
            </a:r>
          </a:p>
        </p:txBody>
      </p:sp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0C093BC-1677-4405-5852-C78EB08C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3" y="1600487"/>
            <a:ext cx="4952384" cy="10106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AB3DA60-3CA5-DC40-65C2-BEFC286334CE}"/>
              </a:ext>
            </a:extLst>
          </p:cNvPr>
          <p:cNvSpPr txBox="1"/>
          <p:nvPr/>
        </p:nvSpPr>
        <p:spPr>
          <a:xfrm>
            <a:off x="6425258" y="1025407"/>
            <a:ext cx="472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TOP 3 ARREMESSADORES:</a:t>
            </a:r>
            <a:endParaRPr lang="pt-BR" dirty="0"/>
          </a:p>
        </p:txBody>
      </p:sp>
      <p:pic>
        <p:nvPicPr>
          <p:cNvPr id="7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72502FF-35E4-2915-674B-B4CBF18E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29" y="1394739"/>
            <a:ext cx="4320148" cy="179271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208A6225-8A01-E2F9-0F83-509FB960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34" y="4358043"/>
            <a:ext cx="3163087" cy="214138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E0646E-7EF8-8B52-BAC3-85DD813BAFD9}"/>
              </a:ext>
            </a:extLst>
          </p:cNvPr>
          <p:cNvSpPr txBox="1"/>
          <p:nvPr/>
        </p:nvSpPr>
        <p:spPr>
          <a:xfrm>
            <a:off x="733425" y="3886200"/>
            <a:ext cx="3638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TOP 10 MAIORES PONTUADORES:</a:t>
            </a:r>
          </a:p>
        </p:txBody>
      </p:sp>
      <p:pic>
        <p:nvPicPr>
          <p:cNvPr id="15" name="Imagem 1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36000DA-AC2C-6BA1-CE6D-FF11D3053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053" y="4358043"/>
            <a:ext cx="5487721" cy="9055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9DB0F6-7876-3EC1-19C9-9FDAF31CF49E}"/>
              </a:ext>
            </a:extLst>
          </p:cNvPr>
          <p:cNvSpPr txBox="1"/>
          <p:nvPr/>
        </p:nvSpPr>
        <p:spPr>
          <a:xfrm>
            <a:off x="6429375" y="38576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MAIOR ESTÁDIO</a:t>
            </a:r>
          </a:p>
        </p:txBody>
      </p:sp>
    </p:spTree>
    <p:extLst>
      <p:ext uri="{BB962C8B-B14F-4D97-AF65-F5344CB8AC3E}">
        <p14:creationId xmlns:p14="http://schemas.microsoft.com/office/powerpoint/2010/main" val="119277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76631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spc="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Agradecimentos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3898" y="1877926"/>
            <a:ext cx="5096934" cy="4166130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57150"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68AD24-23A0-D7F6-B669-FE34915AB96C}"/>
              </a:ext>
            </a:extLst>
          </p:cNvPr>
          <p:cNvSpPr txBox="1"/>
          <p:nvPr/>
        </p:nvSpPr>
        <p:spPr>
          <a:xfrm>
            <a:off x="878564" y="3960135"/>
            <a:ext cx="5088073" cy="7548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"CONFIE NO PROCESSO".</a:t>
            </a:r>
            <a:endParaRPr lang="en-US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669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179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Arial</vt:lpstr>
      <vt:lpstr>Avenir Next LT Pro Light</vt:lpstr>
      <vt:lpstr>Calibri</vt:lpstr>
      <vt:lpstr>Calibri Light</vt:lpstr>
      <vt:lpstr>Times New Roman</vt:lpstr>
      <vt:lpstr>Office Theme</vt:lpstr>
      <vt:lpstr>1_Office Theme</vt:lpstr>
      <vt:lpstr>Analistas do Futuro</vt:lpstr>
      <vt:lpstr>Quem Somos?</vt:lpstr>
      <vt:lpstr>Projeto NBA</vt:lpstr>
      <vt:lpstr>NBA </vt:lpstr>
      <vt:lpstr>Diagrama</vt:lpstr>
      <vt:lpstr>Filtragens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Programadores Cariocas 2022.4</dc:creator>
  <cp:lastModifiedBy>Programadores Cariocas 2022.4</cp:lastModifiedBy>
  <cp:revision>89</cp:revision>
  <dcterms:created xsi:type="dcterms:W3CDTF">2012-07-30T23:50:35Z</dcterms:created>
  <dcterms:modified xsi:type="dcterms:W3CDTF">2023-03-29T22:40:22Z</dcterms:modified>
</cp:coreProperties>
</file>